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856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83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0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14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96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21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73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7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399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182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8E026-B24E-4261-BAB0-625C90F55142}" type="datetimeFigureOut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65646-A758-42A1-9EA4-47EC0F4D35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32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F0A55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2600" y="1019175"/>
            <a:ext cx="8686800" cy="48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13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</cp:revision>
  <dcterms:created xsi:type="dcterms:W3CDTF">2025-04-20T19:18:56Z</dcterms:created>
  <dcterms:modified xsi:type="dcterms:W3CDTF">2025-04-20T19:19:28Z</dcterms:modified>
</cp:coreProperties>
</file>

<file path=docProps/thumbnail.jpeg>
</file>